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3D6CF-6BC5-4D2F-B691-3BA3A70B3741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3D22B-A72B-4646-9A74-66FBF679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3D22B-A72B-4646-9A74-66FBF6799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6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4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3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4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FE7EF-378C-4F67-8739-CDC5C92C874B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ED665-BBDC-4218-A00D-EEE5D248A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3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Protocol" TargetMode="External"/><Relationship Id="rId7" Type="http://schemas.openxmlformats.org/officeDocument/2006/relationships/hyperlink" Target="https://en.wikipedia.org/wiki/Network_address" TargetMode="External"/><Relationship Id="rId2" Type="http://schemas.openxmlformats.org/officeDocument/2006/relationships/hyperlink" Target="https://en.wikipedia.org/wiki/Computer_net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Identification_(information)" TargetMode="External"/><Relationship Id="rId5" Type="http://schemas.openxmlformats.org/officeDocument/2006/relationships/hyperlink" Target="https://en.wikipedia.org/wiki/IP_address#cite_note-rfc791-2" TargetMode="External"/><Relationship Id="rId4" Type="http://schemas.openxmlformats.org/officeDocument/2006/relationships/hyperlink" Target="https://en.wikipedia.org/wiki/IP_address#cite_note-rfc760-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vishnu@192.168.74.X:/home/vishn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network" TargetMode="External"/><Relationship Id="rId2" Type="http://schemas.openxmlformats.org/officeDocument/2006/relationships/hyperlink" Target="https://techterms.com/definition/hard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terms.com/definition/server" TargetMode="External"/><Relationship Id="rId5" Type="http://schemas.openxmlformats.org/officeDocument/2006/relationships/hyperlink" Target="https://techterms.com/definition/firewall" TargetMode="External"/><Relationship Id="rId4" Type="http://schemas.openxmlformats.org/officeDocument/2006/relationships/hyperlink" Target="https://techterms.com/definition/rou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0258" y="144589"/>
            <a:ext cx="9144000" cy="978041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</a:rPr>
              <a:t>Network Components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90258" y="1756373"/>
            <a:ext cx="9144000" cy="4562946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AutoNum type="arabicPeriod"/>
            </a:pPr>
            <a:r>
              <a:rPr lang="en-US" sz="3600" b="1" dirty="0" smtClean="0"/>
              <a:t>IP 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An</a:t>
            </a:r>
            <a:r>
              <a:rPr lang="en-US" dirty="0"/>
              <a:t> </a:t>
            </a:r>
            <a:r>
              <a:rPr lang="en-US" b="1" dirty="0"/>
              <a:t>Internet Protocol address</a:t>
            </a:r>
            <a:r>
              <a:rPr lang="en-US" dirty="0"/>
              <a:t> (</a:t>
            </a:r>
            <a:r>
              <a:rPr lang="en-US" b="1" dirty="0"/>
              <a:t>IP address</a:t>
            </a:r>
            <a:r>
              <a:rPr lang="en-US" dirty="0"/>
              <a:t>) is a numerical label assigned to each device connected to a </a:t>
            </a:r>
            <a:r>
              <a:rPr lang="en-US" dirty="0">
                <a:hlinkClick r:id="rId2" tooltip="Computer network"/>
              </a:rPr>
              <a:t>computer network</a:t>
            </a:r>
            <a:r>
              <a:rPr lang="en-US" dirty="0"/>
              <a:t> that uses the </a:t>
            </a:r>
            <a:r>
              <a:rPr lang="en-US" dirty="0">
                <a:hlinkClick r:id="rId3" tooltip="Internet Protocol"/>
              </a:rPr>
              <a:t>Internet Protocol</a:t>
            </a:r>
            <a:r>
              <a:rPr lang="en-US" dirty="0"/>
              <a:t> for communication.</a:t>
            </a:r>
            <a:r>
              <a:rPr lang="en-US" baseline="30000" dirty="0">
                <a:hlinkClick r:id="rId4"/>
              </a:rPr>
              <a:t>[1]</a:t>
            </a:r>
            <a:r>
              <a:rPr lang="en-US" baseline="30000" dirty="0">
                <a:hlinkClick r:id="rId5"/>
              </a:rPr>
              <a:t>[2]</a:t>
            </a:r>
            <a:r>
              <a:rPr lang="en-US" dirty="0"/>
              <a:t> An IP address serves two main functions: host or network interface </a:t>
            </a:r>
            <a:r>
              <a:rPr lang="en-US" dirty="0">
                <a:hlinkClick r:id="rId6" tooltip="Identification (information)"/>
              </a:rPr>
              <a:t>identification</a:t>
            </a:r>
            <a:r>
              <a:rPr lang="en-US" dirty="0"/>
              <a:t> and location </a:t>
            </a:r>
            <a:r>
              <a:rPr lang="en-US" dirty="0" smtClean="0">
                <a:hlinkClick r:id="rId7" tooltip="Network address"/>
              </a:rPr>
              <a:t>addressing</a:t>
            </a:r>
            <a:r>
              <a:rPr lang="en-US" dirty="0" smtClean="0"/>
              <a:t>.</a:t>
            </a:r>
            <a:endParaRPr lang="en-US" dirty="0"/>
          </a:p>
          <a:p>
            <a:pPr algn="l"/>
            <a:r>
              <a:rPr lang="en-US" dirty="0" smtClean="0"/>
              <a:t> </a:t>
            </a:r>
            <a:r>
              <a:rPr lang="en-US" sz="3600" b="1" dirty="0" smtClean="0"/>
              <a:t>Subnet mask</a:t>
            </a:r>
          </a:p>
          <a:p>
            <a:pPr algn="l"/>
            <a:endParaRPr lang="en-US" dirty="0" smtClean="0"/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/>
              <a:t>A </a:t>
            </a:r>
            <a:r>
              <a:rPr lang="en-US" b="1" dirty="0"/>
              <a:t>subnet mask</a:t>
            </a:r>
            <a:r>
              <a:rPr lang="en-US" dirty="0"/>
              <a:t> is </a:t>
            </a:r>
            <a:r>
              <a:rPr lang="en-US" b="1" dirty="0"/>
              <a:t>used</a:t>
            </a:r>
            <a:r>
              <a:rPr lang="en-US" dirty="0"/>
              <a:t> to divide an IP address into two parts. One part identifies the host (computer), the other part identifies the network to which it belongs. To better understand how IP addresses and </a:t>
            </a:r>
            <a:r>
              <a:rPr lang="en-US" b="1" dirty="0"/>
              <a:t>subnet masks</a:t>
            </a:r>
            <a:r>
              <a:rPr lang="en-US" dirty="0"/>
              <a:t> work, look at an IP (Internet Protocol) address and see how it is organized</a:t>
            </a:r>
            <a:endParaRPr lang="en-US" dirty="0" smtClean="0"/>
          </a:p>
          <a:p>
            <a:pPr marL="457200" indent="-457200" algn="l">
              <a:buAutoNum type="arabicPeriod"/>
            </a:pPr>
            <a:endParaRPr lang="en-US" dirty="0" smtClean="0"/>
          </a:p>
          <a:p>
            <a:pPr marL="457200" indent="-457200" algn="l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82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377" b="3989"/>
          <a:stretch/>
        </p:blipFill>
        <p:spPr>
          <a:xfrm>
            <a:off x="149383" y="0"/>
            <a:ext cx="11946048" cy="62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223" t="-18460" r="3744" b="2324"/>
          <a:stretch/>
        </p:blipFill>
        <p:spPr>
          <a:xfrm>
            <a:off x="-149290" y="-1316700"/>
            <a:ext cx="12341290" cy="78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59" t="5367" r="7192" b="11986"/>
          <a:stretch/>
        </p:blipFill>
        <p:spPr>
          <a:xfrm>
            <a:off x="0" y="-126749"/>
            <a:ext cx="12192000" cy="69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53" t="4801" r="6959" b="15825"/>
          <a:stretch/>
        </p:blipFill>
        <p:spPr>
          <a:xfrm>
            <a:off x="-1" y="-1"/>
            <a:ext cx="12192001" cy="6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3" t="5251" r="8155" b="9773"/>
          <a:stretch/>
        </p:blipFill>
        <p:spPr>
          <a:xfrm>
            <a:off x="0" y="-81481"/>
            <a:ext cx="12192000" cy="6482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9913" y="6400800"/>
            <a:ext cx="526911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  # </a:t>
            </a:r>
            <a:r>
              <a:rPr lang="en-US" b="1" dirty="0" err="1" smtClean="0"/>
              <a:t>useradd</a:t>
            </a:r>
            <a:r>
              <a:rPr lang="en-US" b="1" dirty="0" smtClean="0"/>
              <a:t> vishnu                (if the user does not exit)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69" t="7248" r="5000" b="15020"/>
          <a:stretch/>
        </p:blipFill>
        <p:spPr>
          <a:xfrm>
            <a:off x="0" y="0"/>
            <a:ext cx="12192000" cy="66724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90115" y="2444436"/>
            <a:ext cx="1285592" cy="3078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vishnu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34" t="7481" r="7298" b="16674"/>
          <a:stretch/>
        </p:blipFill>
        <p:spPr>
          <a:xfrm>
            <a:off x="0" y="0"/>
            <a:ext cx="12192000" cy="66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46" t="7404" r="5453" b="1283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SCP-Secure Copy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SCP commands to transfer to file to remote server:</a:t>
            </a:r>
          </a:p>
          <a:p>
            <a:pPr lvl="1"/>
            <a:r>
              <a:rPr lang="en-US" dirty="0" smtClean="0"/>
              <a:t>Login as yourself (vishnu)</a:t>
            </a:r>
          </a:p>
          <a:p>
            <a:pPr lvl="1"/>
            <a:r>
              <a:rPr lang="en-US" dirty="0" smtClean="0"/>
              <a:t>touch jack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jack </a:t>
            </a:r>
            <a:r>
              <a:rPr lang="en-US" dirty="0" smtClean="0">
                <a:hlinkClick r:id="rId2"/>
              </a:rPr>
              <a:t>vishnu@192.168.74.X:/home/vishnu</a:t>
            </a:r>
            <a:endParaRPr lang="en-US" dirty="0" smtClean="0"/>
          </a:p>
          <a:p>
            <a:pPr lvl="1"/>
            <a:r>
              <a:rPr lang="en-US" dirty="0" smtClean="0"/>
              <a:t>Enter username and </a:t>
            </a:r>
            <a:r>
              <a:rPr lang="en-US" dirty="0" err="1" smtClean="0"/>
              <a:t>passwd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9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System Updates and Repos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pm (</a:t>
            </a:r>
            <a:r>
              <a:rPr lang="en-US" dirty="0" err="1" smtClean="0"/>
              <a:t>Redhat</a:t>
            </a:r>
            <a:r>
              <a:rPr lang="en-US" dirty="0" smtClean="0"/>
              <a:t> Package Manger)</a:t>
            </a:r>
          </a:p>
          <a:p>
            <a:r>
              <a:rPr lang="en-US" dirty="0"/>
              <a:t>y</a:t>
            </a:r>
            <a:r>
              <a:rPr lang="en-US" dirty="0" smtClean="0"/>
              <a:t>um  (</a:t>
            </a:r>
            <a:r>
              <a:rPr lang="en-US" dirty="0" err="1" smtClean="0"/>
              <a:t>redhat</a:t>
            </a:r>
            <a:r>
              <a:rPr lang="en-US" dirty="0" smtClean="0"/>
              <a:t>, Centos,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/>
              <a:t>a</a:t>
            </a:r>
            <a:r>
              <a:rPr lang="en-US" dirty="0" smtClean="0"/>
              <a:t>pt-get (Ubuntu and other </a:t>
            </a:r>
            <a:r>
              <a:rPr lang="en-US" dirty="0" err="1" smtClean="0"/>
              <a:t>linux</a:t>
            </a:r>
            <a:r>
              <a:rPr lang="en-US" dirty="0" smtClean="0"/>
              <a:t> servers)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Class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" b="4011"/>
          <a:stretch/>
        </p:blipFill>
        <p:spPr>
          <a:xfrm>
            <a:off x="2228144" y="1825625"/>
            <a:ext cx="7712561" cy="41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578" b="5873"/>
          <a:stretch/>
        </p:blipFill>
        <p:spPr>
          <a:xfrm>
            <a:off x="0" y="-1"/>
            <a:ext cx="12192000" cy="67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Gatway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gateway is a </a:t>
            </a:r>
            <a:r>
              <a:rPr lang="en-US" dirty="0">
                <a:hlinkClick r:id="rId2"/>
              </a:rPr>
              <a:t>hardware</a:t>
            </a:r>
            <a:r>
              <a:rPr lang="en-US" dirty="0"/>
              <a:t> device that acts as a "gate" between two </a:t>
            </a:r>
            <a:r>
              <a:rPr lang="en-US" dirty="0">
                <a:hlinkClick r:id="rId3"/>
              </a:rPr>
              <a:t>networks</a:t>
            </a:r>
            <a:r>
              <a:rPr lang="en-US" dirty="0"/>
              <a:t>. It may be a </a:t>
            </a:r>
            <a:r>
              <a:rPr lang="en-US" dirty="0">
                <a:hlinkClick r:id="rId4"/>
              </a:rPr>
              <a:t>router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firewall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server</a:t>
            </a:r>
            <a:r>
              <a:rPr lang="en-US" dirty="0"/>
              <a:t>, or other device that enables traffic to flow in and out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24452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STATIC &amp; DYNAMIC (DHCP)-----IP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Static:</a:t>
            </a:r>
          </a:p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static IP</a:t>
            </a:r>
            <a:r>
              <a:rPr lang="en-US" dirty="0"/>
              <a:t> address is simply an address that doesn't change. Once your device is assigned a </a:t>
            </a:r>
            <a:r>
              <a:rPr lang="en-US" b="1" dirty="0"/>
              <a:t>static IP</a:t>
            </a:r>
            <a:r>
              <a:rPr lang="en-US" dirty="0"/>
              <a:t> address, that number typically stays the same until the device is decommissioned or your network architecture changes. </a:t>
            </a:r>
            <a:r>
              <a:rPr lang="en-US" b="1" dirty="0"/>
              <a:t>Static IP</a:t>
            </a:r>
            <a:r>
              <a:rPr lang="en-US" dirty="0"/>
              <a:t> addresses generally are used by servers or other important equipment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DHCP:</a:t>
            </a:r>
          </a:p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dynamic IP</a:t>
            </a:r>
            <a:r>
              <a:rPr lang="en-US" dirty="0"/>
              <a:t> address is an </a:t>
            </a:r>
            <a:r>
              <a:rPr lang="en-US" b="1" dirty="0"/>
              <a:t>IP</a:t>
            </a:r>
            <a:r>
              <a:rPr lang="en-US" dirty="0"/>
              <a:t> address that changes from time to time unlike a static </a:t>
            </a:r>
            <a:r>
              <a:rPr lang="en-US" b="1" dirty="0"/>
              <a:t>IP</a:t>
            </a:r>
            <a:r>
              <a:rPr lang="en-US" dirty="0"/>
              <a:t> address. Most home networks are likely to have a </a:t>
            </a:r>
            <a:r>
              <a:rPr lang="en-US" b="1" dirty="0"/>
              <a:t>dynamic IP</a:t>
            </a:r>
            <a:r>
              <a:rPr lang="en-US" dirty="0"/>
              <a:t> address and the reason for this is because it is cost effective for Internet Service Providers (ISP's) to allocate </a:t>
            </a:r>
            <a:r>
              <a:rPr lang="en-US" b="1" dirty="0"/>
              <a:t>dynamic IP</a:t>
            </a:r>
            <a:r>
              <a:rPr lang="en-US" dirty="0"/>
              <a:t> addresses to their customers.</a:t>
            </a:r>
          </a:p>
        </p:txBody>
      </p:sp>
    </p:spTree>
    <p:extLst>
      <p:ext uri="{BB962C8B-B14F-4D97-AF65-F5344CB8AC3E}">
        <p14:creationId xmlns:p14="http://schemas.microsoft.com/office/powerpoint/2010/main" val="24574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.MAC add    -</a:t>
            </a:r>
            <a:r>
              <a:rPr lang="en-US" dirty="0" err="1" smtClean="0"/>
              <a:t>Uniq</a:t>
            </a:r>
            <a:r>
              <a:rPr lang="en-US" dirty="0" smtClean="0"/>
              <a:t> and never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Network Files and Commands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 Detection</a:t>
            </a:r>
          </a:p>
          <a:p>
            <a:r>
              <a:rPr lang="en-US" dirty="0" smtClean="0"/>
              <a:t>Assigning an IP Address</a:t>
            </a:r>
          </a:p>
          <a:p>
            <a:r>
              <a:rPr lang="en-US" dirty="0" smtClean="0"/>
              <a:t>Interface configuration files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-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nsswitch.conf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-/</a:t>
            </a:r>
            <a:r>
              <a:rPr lang="en-US" dirty="0" err="1" smtClean="0"/>
              <a:t>etc</a:t>
            </a:r>
            <a:r>
              <a:rPr lang="en-US" dirty="0" smtClean="0"/>
              <a:t>/hosts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-/</a:t>
            </a:r>
            <a:r>
              <a:rPr lang="en-US" dirty="0" err="1" smtClean="0"/>
              <a:t>etc</a:t>
            </a:r>
            <a:r>
              <a:rPr lang="en-US" dirty="0" smtClean="0"/>
              <a:t>/hostname</a:t>
            </a:r>
          </a:p>
          <a:p>
            <a:pPr marL="0" indent="0">
              <a:buNone/>
            </a:pPr>
            <a:r>
              <a:rPr lang="en-US" dirty="0" smtClean="0"/>
              <a:t>        -/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sysconfig</a:t>
            </a:r>
            <a:r>
              <a:rPr lang="en-US" dirty="0" smtClean="0"/>
              <a:t>/network-scripts</a:t>
            </a:r>
          </a:p>
          <a:p>
            <a:pPr marL="0" indent="0">
              <a:buNone/>
            </a:pPr>
            <a:r>
              <a:rPr lang="en-US" dirty="0" smtClean="0"/>
              <a:t>         -/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resolv.conf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Network Commands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Ping</a:t>
            </a:r>
          </a:p>
          <a:p>
            <a:r>
              <a:rPr lang="en-US" dirty="0" err="1" smtClean="0"/>
              <a:t>Ifconfig</a:t>
            </a:r>
            <a:endParaRPr lang="en-US" dirty="0" smtClean="0"/>
          </a:p>
          <a:p>
            <a:r>
              <a:rPr lang="en-US" dirty="0" err="1" smtClean="0"/>
              <a:t>Ifup</a:t>
            </a:r>
            <a:r>
              <a:rPr lang="en-US" dirty="0" smtClean="0"/>
              <a:t> &amp; </a:t>
            </a:r>
            <a:r>
              <a:rPr lang="en-US" dirty="0" err="1" smtClean="0"/>
              <a:t>ifdown</a:t>
            </a:r>
            <a:endParaRPr lang="en-US" dirty="0" smtClean="0"/>
          </a:p>
          <a:p>
            <a:r>
              <a:rPr lang="en-US" dirty="0" err="1" smtClean="0"/>
              <a:t>Netstate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70" b="7959"/>
          <a:stretch/>
        </p:blipFill>
        <p:spPr>
          <a:xfrm>
            <a:off x="0" y="-1"/>
            <a:ext cx="12260780" cy="67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29"/>
          <a:stretch/>
        </p:blipFill>
        <p:spPr>
          <a:xfrm>
            <a:off x="9053" y="9053"/>
            <a:ext cx="12192000" cy="70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138</Words>
  <Application>Microsoft Office PowerPoint</Application>
  <PresentationFormat>Widescreen</PresentationFormat>
  <Paragraphs>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Book Antiqua</vt:lpstr>
      <vt:lpstr>Calibri</vt:lpstr>
      <vt:lpstr>Calibri Light</vt:lpstr>
      <vt:lpstr>Office Theme</vt:lpstr>
      <vt:lpstr>Network Components</vt:lpstr>
      <vt:lpstr>IP Class </vt:lpstr>
      <vt:lpstr>Gatway </vt:lpstr>
      <vt:lpstr>STATIC &amp; DYNAMIC (DHCP)-----IP</vt:lpstr>
      <vt:lpstr>Interface</vt:lpstr>
      <vt:lpstr>Network Files and Commands</vt:lpstr>
      <vt:lpstr>Network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SCP-Secure Copy</vt:lpstr>
      <vt:lpstr>System Updates and Repos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Components</dc:title>
  <dc:creator>vishnu reddy</dc:creator>
  <cp:lastModifiedBy>vishnu reddy</cp:lastModifiedBy>
  <cp:revision>33</cp:revision>
  <dcterms:created xsi:type="dcterms:W3CDTF">2020-07-20T06:33:43Z</dcterms:created>
  <dcterms:modified xsi:type="dcterms:W3CDTF">2020-08-28T04:12:16Z</dcterms:modified>
</cp:coreProperties>
</file>